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7" r:id="rId5"/>
    <p:sldId id="261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0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A67E-C8A6-C6C1-96EE-D2000A3CD2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184144-4413-D11F-BE5F-92F881C07D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814D16-5D97-6EF8-4332-7126772C1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38728-0416-EA75-E1B3-CBDA591CF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45BEC-8972-BE9F-CD34-B4D23AD77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701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D06C9-C12C-51FE-B250-99FC36636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BC1DA0-E807-B876-834D-E58C59AE20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67ABC-684F-3B03-E4B1-D8D8036D5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B2C14-E344-AD75-F6D0-A1A126EDC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DD126-0148-2DF5-DA79-10F65FF0B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02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4D281E-3B1C-42CD-8986-340E2F5022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09F7CE-6E67-4A6F-A1A3-CF61D3531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3A9E0-A571-48C2-34E5-BF3C2F262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5F1A0-BC7A-0301-D82E-9BC520EB2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6681E-AB9A-7030-FE04-B3F3C9D82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602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A2CAD-1206-F899-642C-713C98912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C01C9-4EA9-C1C6-79E4-80D7CDA39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9CFD0-7327-6937-7052-C8A0EA71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84737-7622-ADFE-DE26-7B271D1C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A1AED-86FD-CEC2-0379-BEC85CADC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321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EF882-2EBF-77AB-96EB-8E6EA3673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A5C1A-ED59-0F10-8D7D-7F54C83E9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894E-4F3D-63D0-BEFD-185B86117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A902C-4894-0D2F-53C2-992520FEA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C7412-C791-2CB3-C19C-06E4F41FD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73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353A1-BEE7-1B37-2C14-84E15F491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0A9E0-1D3D-5534-B031-0827C67765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CD1A7-E9DD-3B99-2873-3D8410728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70FA7-53D8-F71C-098C-BC57E40B3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7944AC-1E8B-4B77-A891-C74762B09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06DCB-1350-EDCD-A213-5D481F64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5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569D0-052C-12B8-8412-5EE788D4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5B9C15-1CAB-5304-5993-547591A4C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17F868-3D22-0884-10C6-DF52F41D3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1C6FD2-B6C2-61DB-BA3E-89946E5DA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0DF31C-D7AB-6BC1-BDDD-B5EA908A65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6BD2D0-C3DA-F226-71AC-CD072B5D2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FD7D69-A02F-A5A1-CF1A-EE0BAF4F9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38D029-B0F3-39EE-E87E-AC73D8129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746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93FBA-1D76-4863-1BF9-D800A0E7A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10342E-FCAF-AD9B-9958-F1FDF399C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9FD34-B634-46B3-7E2A-7F38CC44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BE4AA8-A64A-115F-426D-912BF8C0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3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F6AF01-5908-CA15-0150-85D0AE2F9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C08F79-43CD-698C-B09A-0F992FC53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59F6E-7351-1A55-5CE2-08503841A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19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FAD3-29A8-5441-3AA7-73F7320B7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4D8F3-930D-E072-3D1B-4713DF07D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A26156-BFF8-DC7E-A491-F0C91A5815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2312E0-5230-195F-543B-62A458DD6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97454-D4B0-09B9-2E51-7237C68A7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DF9BC-D1B6-7037-7F0A-432F18A69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314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8501C-766C-331C-FF1D-BE646E02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939F31-1BDD-673D-AAB8-741C45C2E6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EA9C8-FF49-507D-2CDD-B8F749B6D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98B8EC-863B-4CA5-02EB-E314AD719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F5473-23D7-4219-CEF8-A8723723A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A3B26-E414-D28B-B07B-1D77EE555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108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55E3B8-607E-E8F8-DC3D-56A859D0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1E628-F824-DB92-6235-2883D1628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A4129-BDFB-CC00-A8A5-35D4F20021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94BCB-1DF2-86AF-504B-DDAB50E87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B8A86-F321-67D9-4838-6F62876579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962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BE2D-0029-F4F7-6F29-32716F23E8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Shitty bird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7C95B6-A4F8-F49A-E1C0-76AE537962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With: Dan Scott, </a:t>
            </a:r>
            <a:r>
              <a:rPr lang="en-US" dirty="0" err="1"/>
              <a:t>Jatan</a:t>
            </a:r>
            <a:r>
              <a:rPr lang="en-US" dirty="0"/>
              <a:t> Buch &amp; Atsushi Kikumoto</a:t>
            </a:r>
          </a:p>
        </p:txBody>
      </p:sp>
    </p:spTree>
    <p:extLst>
      <p:ext uri="{BB962C8B-B14F-4D97-AF65-F5344CB8AC3E}">
        <p14:creationId xmlns:p14="http://schemas.microsoft.com/office/powerpoint/2010/main" val="1342260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6351A-C94C-5E7E-9657-F9585805D8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768C7F2-908D-3BAB-92FB-CA4F30590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4235" y="194880"/>
            <a:ext cx="4713741" cy="35559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987D04F-F31D-786D-498A-0E136A744BC9}"/>
              </a:ext>
            </a:extLst>
          </p:cNvPr>
          <p:cNvGrpSpPr/>
          <p:nvPr/>
        </p:nvGrpSpPr>
        <p:grpSpPr>
          <a:xfrm>
            <a:off x="6443165" y="4259333"/>
            <a:ext cx="5748835" cy="2010012"/>
            <a:chOff x="6443165" y="4081533"/>
            <a:chExt cx="5748835" cy="201001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FBA218A-9249-81E5-6129-C57E41BED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43165" y="4081533"/>
              <a:ext cx="2609850" cy="2010012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CBC2BAC-C835-4207-21CF-869242CE1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14407" y="4481015"/>
              <a:ext cx="2977593" cy="1292082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E668BFEF-2D4D-60E7-30E1-A12CE9B675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173" y="194880"/>
            <a:ext cx="5249653" cy="35559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A7E2544-4486-F7CD-0D34-076FC14B73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273" y="4131650"/>
            <a:ext cx="2492527" cy="20133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936CDA-76EF-FA94-BE8D-E0752927E2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79192" y="4581132"/>
            <a:ext cx="2788811" cy="111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15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AEA4F-45A3-1CED-0FDF-63694D16C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D1338-9249-A20E-6E90-E20D20F7C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Can a bird with a bad model soar better than the SARSA (model-free) bird?</a:t>
            </a:r>
          </a:p>
          <a:p>
            <a:r>
              <a:rPr lang="en-US" sz="2000" dirty="0"/>
              <a:t>First try out some of these ideas in the Cartpole setup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DB88B7-CAB9-6387-F149-770CFFFB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Shitty bird</a:t>
            </a:r>
          </a:p>
        </p:txBody>
      </p:sp>
    </p:spTree>
    <p:extLst>
      <p:ext uri="{BB962C8B-B14F-4D97-AF65-F5344CB8AC3E}">
        <p14:creationId xmlns:p14="http://schemas.microsoft.com/office/powerpoint/2010/main" val="1360193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89226-D521-72F9-9B84-85207D2D9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Cartpole</a:t>
            </a:r>
          </a:p>
        </p:txBody>
      </p:sp>
      <p:pic>
        <p:nvPicPr>
          <p:cNvPr id="5" name="Picture 4" descr="A drawing of a stick&#10;&#10;AI-generated content may be incorrect.">
            <a:extLst>
              <a:ext uri="{FF2B5EF4-FFF2-40B4-BE49-F238E27FC236}">
                <a16:creationId xmlns:a16="http://schemas.microsoft.com/office/drawing/2014/main" id="{0E16A5C6-E9C2-1238-80D4-260BD9C4F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4047"/>
            <a:ext cx="5715000" cy="381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CC7BD9-A706-9282-279A-A7724CDFE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6367" y="766232"/>
            <a:ext cx="6096000" cy="25657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1F6D18-98F4-17A3-854E-3AF107F51B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7504" y="4336067"/>
            <a:ext cx="6640996" cy="185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242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6454A2-71D0-AF17-C93E-74A41D038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82DDD-4053-5DDE-3BA6-9E3207345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Train model-free RL models (Q-learning &amp; policy gradient)</a:t>
            </a:r>
          </a:p>
          <a:p>
            <a:pPr lvl="1"/>
            <a:r>
              <a:rPr lang="en-US" sz="1800" dirty="0"/>
              <a:t>DQN</a:t>
            </a:r>
          </a:p>
          <a:p>
            <a:pPr lvl="1"/>
            <a:r>
              <a:rPr lang="en-US" sz="1800" dirty="0"/>
              <a:t>PPO</a:t>
            </a:r>
          </a:p>
          <a:p>
            <a:r>
              <a:rPr lang="en-US" sz="2000" dirty="0"/>
              <a:t>Have the MPC agent solve this</a:t>
            </a:r>
          </a:p>
          <a:p>
            <a:pPr lvl="1"/>
            <a:r>
              <a:rPr lang="en-US" sz="1800" dirty="0"/>
              <a:t>Varying horizon lengths (10 vs. 50) and recompute frequencies (1 vs. 5)</a:t>
            </a:r>
          </a:p>
          <a:p>
            <a:r>
              <a:rPr lang="en-US" sz="2000" dirty="0"/>
              <a:t>Add noise</a:t>
            </a:r>
          </a:p>
          <a:p>
            <a:endParaRPr lang="en-US" sz="2000" dirty="0"/>
          </a:p>
          <a:p>
            <a:r>
              <a:rPr lang="en-US" sz="2000" dirty="0"/>
              <a:t>Check how long you can balance it – max 500 timesteps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7959E9E-2BFC-549B-0AE5-ECC74CFD0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Control setup</a:t>
            </a:r>
          </a:p>
        </p:txBody>
      </p:sp>
    </p:spTree>
    <p:extLst>
      <p:ext uri="{BB962C8B-B14F-4D97-AF65-F5344CB8AC3E}">
        <p14:creationId xmlns:p14="http://schemas.microsoft.com/office/powerpoint/2010/main" val="281464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E7A22-FEEF-C36E-61D7-0BD615B53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31EFEFC-16CC-0999-2621-EE0FB63C7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Results – </a:t>
            </a:r>
            <a:r>
              <a:rPr lang="en-US" sz="3200"/>
              <a:t>low noise (non-linear dynamics MPC)</a:t>
            </a:r>
            <a:endParaRPr lang="en-US" sz="3200" dirty="0"/>
          </a:p>
        </p:txBody>
      </p:sp>
      <p:pic>
        <p:nvPicPr>
          <p:cNvPr id="2" name="Picture 1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E1D2BDE0-A476-DB54-FB9F-55346C99B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21" y="1399021"/>
            <a:ext cx="10613158" cy="545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41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56A7C-5A2F-9615-6A8D-581CC4E86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68AF74B-8B54-14B9-6F0B-0977D6FE9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Results – high noise (non-linear dynamics MPC)</a:t>
            </a:r>
          </a:p>
        </p:txBody>
      </p:sp>
      <p:pic>
        <p:nvPicPr>
          <p:cNvPr id="7" name="Picture 6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A47557B7-03E7-0F3A-C33F-3F1DC84E0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21" y="1399021"/>
            <a:ext cx="10613158" cy="545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853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112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Shitty bird</vt:lpstr>
      <vt:lpstr>PowerPoint Presentation</vt:lpstr>
      <vt:lpstr>Shitty bird</vt:lpstr>
      <vt:lpstr>Cartpole</vt:lpstr>
      <vt:lpstr>Control setup</vt:lpstr>
      <vt:lpstr>Results – low noise (non-linear dynamics MPC)</vt:lpstr>
      <vt:lpstr>Results – high noise (non-linear dynamics MPC)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Grahek, Ivan</dc:creator>
  <cp:lastModifiedBy>Grahek, Ivan</cp:lastModifiedBy>
  <cp:revision>12</cp:revision>
  <dcterms:created xsi:type="dcterms:W3CDTF">2025-03-27T16:48:52Z</dcterms:created>
  <dcterms:modified xsi:type="dcterms:W3CDTF">2025-03-28T01:09:03Z</dcterms:modified>
</cp:coreProperties>
</file>

<file path=docProps/thumbnail.jpeg>
</file>